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7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10/16/14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Katherine Grisham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187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Homer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Credited with the creation of </a:t>
            </a:r>
            <a:r>
              <a:rPr lang="en-US" i="1" dirty="0" smtClean="0"/>
              <a:t>The </a:t>
            </a:r>
            <a:r>
              <a:rPr lang="en-US" i="1" dirty="0" err="1" smtClean="0"/>
              <a:t>Illiad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smtClean="0"/>
              <a:t>The Odyssey</a:t>
            </a:r>
          </a:p>
          <a:p>
            <a:r>
              <a:rPr lang="en-US" dirty="0" smtClean="0"/>
              <a:t>Debated amongst scholars whether he was a man or group</a:t>
            </a:r>
          </a:p>
          <a:p>
            <a:r>
              <a:rPr lang="en-US" dirty="0" smtClean="0"/>
              <a:t>Style was lyrical and more like a ballad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Unknown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869" y="3875327"/>
            <a:ext cx="2654300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165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between twelfth and eighteenth century BCE</a:t>
            </a:r>
          </a:p>
          <a:p>
            <a:r>
              <a:rPr lang="en-US" dirty="0" smtClean="0"/>
              <a:t>Where he lived and was born is remains unknown</a:t>
            </a:r>
          </a:p>
          <a:p>
            <a:r>
              <a:rPr lang="en-US" dirty="0" smtClean="0"/>
              <a:t>It is said that he was a court singer and storyteller</a:t>
            </a:r>
          </a:p>
          <a:p>
            <a:r>
              <a:rPr lang="en-US" dirty="0" smtClean="0"/>
              <a:t>All of his physical characteristics are</a:t>
            </a:r>
          </a:p>
          <a:p>
            <a:pPr marL="0" indent="0">
              <a:buNone/>
            </a:pPr>
            <a:r>
              <a:rPr lang="en-US" dirty="0" smtClean="0"/>
              <a:t> determined by his poems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643" y="3499568"/>
            <a:ext cx="2157979" cy="3144152"/>
          </a:xfrm>
          <a:prstGeom prst="rect">
            <a:avLst/>
          </a:prstGeom>
        </p:spPr>
      </p:pic>
      <p:pic>
        <p:nvPicPr>
          <p:cNvPr id="5" name="Picture 4" descr="images-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006" y="4840072"/>
            <a:ext cx="3072493" cy="180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448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Cultivator of arts and sciences in western culture</a:t>
            </a:r>
          </a:p>
          <a:p>
            <a:r>
              <a:rPr lang="en-US" dirty="0" smtClean="0"/>
              <a:t>Homer was “godfather” of the Greeks national culture</a:t>
            </a:r>
          </a:p>
          <a:p>
            <a:r>
              <a:rPr lang="en-US" dirty="0" smtClean="0"/>
              <a:t>Continues to influence us today</a:t>
            </a:r>
            <a:endParaRPr lang="en-US" dirty="0"/>
          </a:p>
        </p:txBody>
      </p:sp>
      <p:pic>
        <p:nvPicPr>
          <p:cNvPr id="4" name="Picture 3" descr="9781435141209_p0_v1_s260x4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19602">
            <a:off x="1259402" y="3703423"/>
            <a:ext cx="1803010" cy="2711450"/>
          </a:xfrm>
          <a:prstGeom prst="rect">
            <a:avLst/>
          </a:prstGeom>
        </p:spPr>
      </p:pic>
      <p:pic>
        <p:nvPicPr>
          <p:cNvPr id="5" name="Picture 4" descr="Unknown-2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4334">
            <a:off x="6381734" y="3686168"/>
            <a:ext cx="1814137" cy="2701487"/>
          </a:xfrm>
          <a:prstGeom prst="rect">
            <a:avLst/>
          </a:prstGeom>
        </p:spPr>
      </p:pic>
      <p:pic>
        <p:nvPicPr>
          <p:cNvPr id="6" name="Picture 5" descr="16280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48" y="3560347"/>
            <a:ext cx="2208327" cy="276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159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"Homer." </a:t>
            </a:r>
            <a:r>
              <a:rPr lang="en-US" i="1" dirty="0"/>
              <a:t>Bio</a:t>
            </a:r>
            <a:r>
              <a:rPr lang="en-US" dirty="0"/>
              <a:t>. A&amp;E Television Networks, 2014. Web. 16 Oct. 2014</a:t>
            </a:r>
            <a:r>
              <a:rPr lang="en-US" dirty="0" smtClean="0"/>
              <a:t>.</a:t>
            </a:r>
          </a:p>
          <a:p>
            <a:r>
              <a:rPr lang="en-US" dirty="0"/>
              <a:t>"Homer - Ancient Greek Epic Poet of the Odyssey and Iliad." </a:t>
            </a:r>
            <a:r>
              <a:rPr lang="en-US" i="1" dirty="0"/>
              <a:t>Homer- Ancient Greek Poet</a:t>
            </a:r>
            <a:r>
              <a:rPr lang="en-US" dirty="0"/>
              <a:t>. People, </a:t>
            </a:r>
            <a:r>
              <a:rPr lang="en-US" dirty="0" err="1"/>
              <a:t>n.d.</a:t>
            </a:r>
            <a:r>
              <a:rPr lang="en-US" dirty="0"/>
              <a:t> Web. 14 Oct. 2014.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452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73</TotalTime>
  <Words>150</Words>
  <Application>Microsoft Macintosh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Inkwell</vt:lpstr>
      <vt:lpstr>Homer</vt:lpstr>
      <vt:lpstr>Who is Homer</vt:lpstr>
      <vt:lpstr>Life</vt:lpstr>
      <vt:lpstr>Legacy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Homer</dc:title>
  <dc:creator>Katherine Grisham</dc:creator>
  <cp:lastModifiedBy>Katherine Grisham</cp:lastModifiedBy>
  <cp:revision>7</cp:revision>
  <dcterms:created xsi:type="dcterms:W3CDTF">2014-10-17T01:34:37Z</dcterms:created>
  <dcterms:modified xsi:type="dcterms:W3CDTF">2014-10-17T02:47:48Z</dcterms:modified>
</cp:coreProperties>
</file>